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3" r:id="rId5"/>
    <p:sldId id="264" r:id="rId6"/>
    <p:sldId id="265" r:id="rId7"/>
    <p:sldId id="259" r:id="rId8"/>
    <p:sldId id="260" r:id="rId9"/>
    <p:sldId id="262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0" autoAdjust="0"/>
    <p:restoredTop sz="86320" autoAdjust="0"/>
  </p:normalViewPr>
  <p:slideViewPr>
    <p:cSldViewPr snapToGrid="0">
      <p:cViewPr varScale="1">
        <p:scale>
          <a:sx n="95" d="100"/>
          <a:sy n="95" d="100"/>
        </p:scale>
        <p:origin x="11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wna Shuffett" userId="3254dd62-6880-4706-8252-cfd2f97fcf94" providerId="ADAL" clId="{64540A38-F553-4267-AEE3-E37031A1B913}"/>
    <pc:docChg chg="undo redo custSel addSld delSld modSld sldOrd">
      <pc:chgData name="Shawna Shuffett" userId="3254dd62-6880-4706-8252-cfd2f97fcf94" providerId="ADAL" clId="{64540A38-F553-4267-AEE3-E37031A1B913}" dt="2025-08-27T15:38:52.959" v="3751" actId="20577"/>
      <pc:docMkLst>
        <pc:docMk/>
      </pc:docMkLst>
      <pc:sldChg chg="addSp modSp mod modNotesTx">
        <pc:chgData name="Shawna Shuffett" userId="3254dd62-6880-4706-8252-cfd2f97fcf94" providerId="ADAL" clId="{64540A38-F553-4267-AEE3-E37031A1B913}" dt="2025-08-27T14:52:17.712" v="3389" actId="20577"/>
        <pc:sldMkLst>
          <pc:docMk/>
          <pc:sldMk cId="1548622324" sldId="256"/>
        </pc:sldMkLst>
        <pc:spChg chg="add mod">
          <ac:chgData name="Shawna Shuffett" userId="3254dd62-6880-4706-8252-cfd2f97fcf94" providerId="ADAL" clId="{64540A38-F553-4267-AEE3-E37031A1B913}" dt="2025-08-19T16:50:10.608" v="2487" actId="1076"/>
          <ac:spMkLst>
            <pc:docMk/>
            <pc:sldMk cId="1548622324" sldId="256"/>
            <ac:spMk id="2" creationId="{D9E58944-0325-3B4D-9788-C95F04298AEE}"/>
          </ac:spMkLst>
        </pc:spChg>
        <pc:spChg chg="add mod">
          <ac:chgData name="Shawna Shuffett" userId="3254dd62-6880-4706-8252-cfd2f97fcf94" providerId="ADAL" clId="{64540A38-F553-4267-AEE3-E37031A1B913}" dt="2025-08-19T17:22:09.891" v="2594" actId="20577"/>
          <ac:spMkLst>
            <pc:docMk/>
            <pc:sldMk cId="1548622324" sldId="256"/>
            <ac:spMk id="3" creationId="{8EFB2480-AEBB-40A3-C251-6C558901079C}"/>
          </ac:spMkLst>
        </pc:spChg>
      </pc:sldChg>
      <pc:sldChg chg="addSp modSp mod modAnim modNotesTx">
        <pc:chgData name="Shawna Shuffett" userId="3254dd62-6880-4706-8252-cfd2f97fcf94" providerId="ADAL" clId="{64540A38-F553-4267-AEE3-E37031A1B913}" dt="2025-08-27T14:57:27.495" v="3486" actId="313"/>
        <pc:sldMkLst>
          <pc:docMk/>
          <pc:sldMk cId="3624282238" sldId="257"/>
        </pc:sldMkLst>
        <pc:spChg chg="add mod">
          <ac:chgData name="Shawna Shuffett" userId="3254dd62-6880-4706-8252-cfd2f97fcf94" providerId="ADAL" clId="{64540A38-F553-4267-AEE3-E37031A1B913}" dt="2025-08-14T17:42:36.009" v="2424" actId="1037"/>
          <ac:spMkLst>
            <pc:docMk/>
            <pc:sldMk cId="3624282238" sldId="257"/>
            <ac:spMk id="2" creationId="{0FF5FA95-3D9C-5367-B9AF-AED727D7BB05}"/>
          </ac:spMkLst>
        </pc:spChg>
        <pc:spChg chg="add mod">
          <ac:chgData name="Shawna Shuffett" userId="3254dd62-6880-4706-8252-cfd2f97fcf94" providerId="ADAL" clId="{64540A38-F553-4267-AEE3-E37031A1B913}" dt="2025-08-27T14:55:15.046" v="3455" actId="313"/>
          <ac:spMkLst>
            <pc:docMk/>
            <pc:sldMk cId="3624282238" sldId="257"/>
            <ac:spMk id="3" creationId="{651B7587-EE42-769F-3391-988DD68984CC}"/>
          </ac:spMkLst>
        </pc:spChg>
        <pc:picChg chg="add mod">
          <ac:chgData name="Shawna Shuffett" userId="3254dd62-6880-4706-8252-cfd2f97fcf94" providerId="ADAL" clId="{64540A38-F553-4267-AEE3-E37031A1B913}" dt="2025-08-14T17:36:50.399" v="2379" actId="1076"/>
          <ac:picMkLst>
            <pc:docMk/>
            <pc:sldMk cId="3624282238" sldId="257"/>
            <ac:picMk id="4" creationId="{8967EA16-69D0-A00C-232E-848C8F7CB9C8}"/>
          </ac:picMkLst>
        </pc:picChg>
      </pc:sldChg>
      <pc:sldChg chg="addSp modSp mod modAnim modNotesTx">
        <pc:chgData name="Shawna Shuffett" userId="3254dd62-6880-4706-8252-cfd2f97fcf94" providerId="ADAL" clId="{64540A38-F553-4267-AEE3-E37031A1B913}" dt="2025-08-19T18:18:09.265" v="2819" actId="255"/>
        <pc:sldMkLst>
          <pc:docMk/>
          <pc:sldMk cId="782543326" sldId="258"/>
        </pc:sldMkLst>
        <pc:spChg chg="add mod">
          <ac:chgData name="Shawna Shuffett" userId="3254dd62-6880-4706-8252-cfd2f97fcf94" providerId="ADAL" clId="{64540A38-F553-4267-AEE3-E37031A1B913}" dt="2025-08-19T18:18:09.265" v="2819" actId="255"/>
          <ac:spMkLst>
            <pc:docMk/>
            <pc:sldMk cId="782543326" sldId="258"/>
            <ac:spMk id="2" creationId="{B41EE632-5826-93F5-0345-2E9ECFA6237C}"/>
          </ac:spMkLst>
        </pc:spChg>
        <pc:spChg chg="add mod">
          <ac:chgData name="Shawna Shuffett" userId="3254dd62-6880-4706-8252-cfd2f97fcf94" providerId="ADAL" clId="{64540A38-F553-4267-AEE3-E37031A1B913}" dt="2025-08-14T16:06:10.814" v="1240" actId="255"/>
          <ac:spMkLst>
            <pc:docMk/>
            <pc:sldMk cId="782543326" sldId="258"/>
            <ac:spMk id="3" creationId="{A2B9B840-58AA-C974-2F8F-A3DBEE6CF64E}"/>
          </ac:spMkLst>
        </pc:spChg>
        <pc:spChg chg="add mod">
          <ac:chgData name="Shawna Shuffett" userId="3254dd62-6880-4706-8252-cfd2f97fcf94" providerId="ADAL" clId="{64540A38-F553-4267-AEE3-E37031A1B913}" dt="2025-08-19T16:55:40.176" v="2504" actId="20577"/>
          <ac:spMkLst>
            <pc:docMk/>
            <pc:sldMk cId="782543326" sldId="258"/>
            <ac:spMk id="4" creationId="{93FEC532-D45E-A8BF-F750-C23454318E4A}"/>
          </ac:spMkLst>
        </pc:spChg>
        <pc:spChg chg="add mod">
          <ac:chgData name="Shawna Shuffett" userId="3254dd62-6880-4706-8252-cfd2f97fcf94" providerId="ADAL" clId="{64540A38-F553-4267-AEE3-E37031A1B913}" dt="2025-08-14T17:16:00.547" v="1892" actId="1076"/>
          <ac:spMkLst>
            <pc:docMk/>
            <pc:sldMk cId="782543326" sldId="258"/>
            <ac:spMk id="5" creationId="{A3BDEC4C-DE1B-FFF5-799E-1552896CF1CA}"/>
          </ac:spMkLst>
        </pc:spChg>
        <pc:picChg chg="add mod">
          <ac:chgData name="Shawna Shuffett" userId="3254dd62-6880-4706-8252-cfd2f97fcf94" providerId="ADAL" clId="{64540A38-F553-4267-AEE3-E37031A1B913}" dt="2025-08-14T17:15:03.687" v="1879" actId="1076"/>
          <ac:picMkLst>
            <pc:docMk/>
            <pc:sldMk cId="782543326" sldId="258"/>
            <ac:picMk id="7" creationId="{C072B66C-289B-2226-6C1C-496CDEE495E4}"/>
          </ac:picMkLst>
        </pc:picChg>
        <pc:picChg chg="add mod">
          <ac:chgData name="Shawna Shuffett" userId="3254dd62-6880-4706-8252-cfd2f97fcf94" providerId="ADAL" clId="{64540A38-F553-4267-AEE3-E37031A1B913}" dt="2025-08-14T17:15:01.886" v="1878" actId="1076"/>
          <ac:picMkLst>
            <pc:docMk/>
            <pc:sldMk cId="782543326" sldId="258"/>
            <ac:picMk id="8" creationId="{807FACE7-4DF4-EB4B-2EF3-28D1A209205B}"/>
          </ac:picMkLst>
        </pc:picChg>
        <pc:picChg chg="add mod">
          <ac:chgData name="Shawna Shuffett" userId="3254dd62-6880-4706-8252-cfd2f97fcf94" providerId="ADAL" clId="{64540A38-F553-4267-AEE3-E37031A1B913}" dt="2025-08-14T17:16:02.415" v="1893" actId="1076"/>
          <ac:picMkLst>
            <pc:docMk/>
            <pc:sldMk cId="782543326" sldId="258"/>
            <ac:picMk id="9" creationId="{D394D578-0638-83C2-511B-F24772662AA9}"/>
          </ac:picMkLst>
        </pc:picChg>
      </pc:sldChg>
      <pc:sldChg chg="addSp delSp modSp mod modNotesTx">
        <pc:chgData name="Shawna Shuffett" userId="3254dd62-6880-4706-8252-cfd2f97fcf94" providerId="ADAL" clId="{64540A38-F553-4267-AEE3-E37031A1B913}" dt="2025-08-19T18:18:34.604" v="2822" actId="1076"/>
        <pc:sldMkLst>
          <pc:docMk/>
          <pc:sldMk cId="2848709961" sldId="259"/>
        </pc:sldMkLst>
        <pc:spChg chg="add mod">
          <ac:chgData name="Shawna Shuffett" userId="3254dd62-6880-4706-8252-cfd2f97fcf94" providerId="ADAL" clId="{64540A38-F553-4267-AEE3-E37031A1B913}" dt="2025-08-19T18:18:34.604" v="2822" actId="1076"/>
          <ac:spMkLst>
            <pc:docMk/>
            <pc:sldMk cId="2848709961" sldId="259"/>
            <ac:spMk id="2" creationId="{4AD97E34-4FF5-597E-189E-FD3F76941A66}"/>
          </ac:spMkLst>
        </pc:spChg>
        <pc:spChg chg="add mod">
          <ac:chgData name="Shawna Shuffett" userId="3254dd62-6880-4706-8252-cfd2f97fcf94" providerId="ADAL" clId="{64540A38-F553-4267-AEE3-E37031A1B913}" dt="2025-08-19T18:17:51.813" v="2818" actId="1076"/>
          <ac:spMkLst>
            <pc:docMk/>
            <pc:sldMk cId="2848709961" sldId="259"/>
            <ac:spMk id="3" creationId="{05293A7A-FC98-53EA-F7D2-BB2E40BAC313}"/>
          </ac:spMkLst>
        </pc:spChg>
      </pc:sldChg>
      <pc:sldChg chg="addSp delSp modSp mod modNotesTx">
        <pc:chgData name="Shawna Shuffett" userId="3254dd62-6880-4706-8252-cfd2f97fcf94" providerId="ADAL" clId="{64540A38-F553-4267-AEE3-E37031A1B913}" dt="2025-08-19T18:18:44.172" v="2824" actId="1076"/>
        <pc:sldMkLst>
          <pc:docMk/>
          <pc:sldMk cId="523507885" sldId="260"/>
        </pc:sldMkLst>
        <pc:spChg chg="add mod">
          <ac:chgData name="Shawna Shuffett" userId="3254dd62-6880-4706-8252-cfd2f97fcf94" providerId="ADAL" clId="{64540A38-F553-4267-AEE3-E37031A1B913}" dt="2025-08-19T18:18:44.172" v="2824" actId="1076"/>
          <ac:spMkLst>
            <pc:docMk/>
            <pc:sldMk cId="523507885" sldId="260"/>
            <ac:spMk id="2" creationId="{9213D80D-D705-FC09-E17C-AC22931966DE}"/>
          </ac:spMkLst>
        </pc:spChg>
        <pc:spChg chg="add mod">
          <ac:chgData name="Shawna Shuffett" userId="3254dd62-6880-4706-8252-cfd2f97fcf94" providerId="ADAL" clId="{64540A38-F553-4267-AEE3-E37031A1B913}" dt="2025-08-14T17:43:31.739" v="2434" actId="1076"/>
          <ac:spMkLst>
            <pc:docMk/>
            <pc:sldMk cId="523507885" sldId="260"/>
            <ac:spMk id="3" creationId="{B3BDFD34-7A46-D0CF-780F-F3E4C0EA0378}"/>
          </ac:spMkLst>
        </pc:spChg>
      </pc:sldChg>
      <pc:sldChg chg="addSp modSp mod ord modAnim modNotesTx">
        <pc:chgData name="Shawna Shuffett" userId="3254dd62-6880-4706-8252-cfd2f97fcf94" providerId="ADAL" clId="{64540A38-F553-4267-AEE3-E37031A1B913}" dt="2025-08-27T15:38:52.959" v="3751" actId="20577"/>
        <pc:sldMkLst>
          <pc:docMk/>
          <pc:sldMk cId="1990155548" sldId="261"/>
        </pc:sldMkLst>
        <pc:spChg chg="add mod">
          <ac:chgData name="Shawna Shuffett" userId="3254dd62-6880-4706-8252-cfd2f97fcf94" providerId="ADAL" clId="{64540A38-F553-4267-AEE3-E37031A1B913}" dt="2025-08-26T15:47:34.316" v="3203" actId="1036"/>
          <ac:spMkLst>
            <pc:docMk/>
            <pc:sldMk cId="1990155548" sldId="261"/>
            <ac:spMk id="2" creationId="{8D70A62D-CAF7-7EBD-D574-37530185975D}"/>
          </ac:spMkLst>
        </pc:spChg>
        <pc:spChg chg="add mod">
          <ac:chgData name="Shawna Shuffett" userId="3254dd62-6880-4706-8252-cfd2f97fcf94" providerId="ADAL" clId="{64540A38-F553-4267-AEE3-E37031A1B913}" dt="2025-08-27T15:38:52.959" v="3751" actId="20577"/>
          <ac:spMkLst>
            <pc:docMk/>
            <pc:sldMk cId="1990155548" sldId="261"/>
            <ac:spMk id="3" creationId="{6FC9E9E6-B6FF-9532-B37E-0795F2A78E5A}"/>
          </ac:spMkLst>
        </pc:spChg>
        <pc:spChg chg="add mod">
          <ac:chgData name="Shawna Shuffett" userId="3254dd62-6880-4706-8252-cfd2f97fcf94" providerId="ADAL" clId="{64540A38-F553-4267-AEE3-E37031A1B913}" dt="2025-08-27T15:38:18.913" v="3750" actId="20577"/>
          <ac:spMkLst>
            <pc:docMk/>
            <pc:sldMk cId="1990155548" sldId="261"/>
            <ac:spMk id="6" creationId="{F85A4F05-77C1-FB32-A5F7-A04E45FD9C77}"/>
          </ac:spMkLst>
        </pc:spChg>
        <pc:spChg chg="add mod">
          <ac:chgData name="Shawna Shuffett" userId="3254dd62-6880-4706-8252-cfd2f97fcf94" providerId="ADAL" clId="{64540A38-F553-4267-AEE3-E37031A1B913}" dt="2025-08-27T15:35:01.870" v="3694" actId="1035"/>
          <ac:spMkLst>
            <pc:docMk/>
            <pc:sldMk cId="1990155548" sldId="261"/>
            <ac:spMk id="7" creationId="{1957AA71-C625-F4F8-B088-0F0C8C347C50}"/>
          </ac:spMkLst>
        </pc:spChg>
        <pc:spChg chg="add mod">
          <ac:chgData name="Shawna Shuffett" userId="3254dd62-6880-4706-8252-cfd2f97fcf94" providerId="ADAL" clId="{64540A38-F553-4267-AEE3-E37031A1B913}" dt="2025-08-27T15:36:42.607" v="3712" actId="1037"/>
          <ac:spMkLst>
            <pc:docMk/>
            <pc:sldMk cId="1990155548" sldId="261"/>
            <ac:spMk id="8" creationId="{E4210B42-27EA-51E3-A8A1-30C05B414F6D}"/>
          </ac:spMkLst>
        </pc:spChg>
      </pc:sldChg>
      <pc:sldChg chg="addSp delSp modSp add mod modAnim modNotesTx">
        <pc:chgData name="Shawna Shuffett" userId="3254dd62-6880-4706-8252-cfd2f97fcf94" providerId="ADAL" clId="{64540A38-F553-4267-AEE3-E37031A1B913}" dt="2025-08-27T15:35:12.066" v="3708" actId="20577"/>
        <pc:sldMkLst>
          <pc:docMk/>
          <pc:sldMk cId="2013648284" sldId="262"/>
        </pc:sldMkLst>
        <pc:spChg chg="mod">
          <ac:chgData name="Shawna Shuffett" userId="3254dd62-6880-4706-8252-cfd2f97fcf94" providerId="ADAL" clId="{64540A38-F553-4267-AEE3-E37031A1B913}" dt="2025-08-19T18:30:59.656" v="2932" actId="1076"/>
          <ac:spMkLst>
            <pc:docMk/>
            <pc:sldMk cId="2013648284" sldId="262"/>
            <ac:spMk id="2" creationId="{8B067DD4-CCDC-1E16-7042-951D38462649}"/>
          </ac:spMkLst>
        </pc:spChg>
        <pc:spChg chg="add mod">
          <ac:chgData name="Shawna Shuffett" userId="3254dd62-6880-4706-8252-cfd2f97fcf94" providerId="ADAL" clId="{64540A38-F553-4267-AEE3-E37031A1B913}" dt="2025-08-27T15:35:12.066" v="3708" actId="20577"/>
          <ac:spMkLst>
            <pc:docMk/>
            <pc:sldMk cId="2013648284" sldId="262"/>
            <ac:spMk id="3" creationId="{5B157F0F-7FF7-4495-3EB5-56A281D2A8CD}"/>
          </ac:spMkLst>
        </pc:spChg>
        <pc:picChg chg="add mod">
          <ac:chgData name="Shawna Shuffett" userId="3254dd62-6880-4706-8252-cfd2f97fcf94" providerId="ADAL" clId="{64540A38-F553-4267-AEE3-E37031A1B913}" dt="2025-08-19T18:36:29.392" v="2989" actId="1076"/>
          <ac:picMkLst>
            <pc:docMk/>
            <pc:sldMk cId="2013648284" sldId="262"/>
            <ac:picMk id="4" creationId="{D2583035-161C-1B28-8C3C-1BE91E24BB8B}"/>
          </ac:picMkLst>
        </pc:picChg>
        <pc:picChg chg="add mod">
          <ac:chgData name="Shawna Shuffett" userId="3254dd62-6880-4706-8252-cfd2f97fcf94" providerId="ADAL" clId="{64540A38-F553-4267-AEE3-E37031A1B913}" dt="2025-08-19T18:36:32.867" v="2991" actId="1076"/>
          <ac:picMkLst>
            <pc:docMk/>
            <pc:sldMk cId="2013648284" sldId="262"/>
            <ac:picMk id="5" creationId="{7464446D-4B1F-A012-672E-4146D722B048}"/>
          </ac:picMkLst>
        </pc:picChg>
        <pc:picChg chg="add mod">
          <ac:chgData name="Shawna Shuffett" userId="3254dd62-6880-4706-8252-cfd2f97fcf94" providerId="ADAL" clId="{64540A38-F553-4267-AEE3-E37031A1B913}" dt="2025-08-19T18:36:31.125" v="2990" actId="1076"/>
          <ac:picMkLst>
            <pc:docMk/>
            <pc:sldMk cId="2013648284" sldId="262"/>
            <ac:picMk id="7" creationId="{B9BC7201-0006-28C0-AD46-960A40434615}"/>
          </ac:picMkLst>
        </pc:picChg>
      </pc:sldChg>
      <pc:sldChg chg="addSp delSp modSp add mod addAnim delAnim modAnim modNotesTx">
        <pc:chgData name="Shawna Shuffett" userId="3254dd62-6880-4706-8252-cfd2f97fcf94" providerId="ADAL" clId="{64540A38-F553-4267-AEE3-E37031A1B913}" dt="2025-08-27T15:15:46.648" v="3623" actId="20577"/>
        <pc:sldMkLst>
          <pc:docMk/>
          <pc:sldMk cId="1447846891" sldId="263"/>
        </pc:sldMkLst>
        <pc:spChg chg="mod">
          <ac:chgData name="Shawna Shuffett" userId="3254dd62-6880-4706-8252-cfd2f97fcf94" providerId="ADAL" clId="{64540A38-F553-4267-AEE3-E37031A1B913}" dt="2025-08-14T17:41:10.875" v="2402" actId="207"/>
          <ac:spMkLst>
            <pc:docMk/>
            <pc:sldMk cId="1447846891" sldId="263"/>
            <ac:spMk id="2" creationId="{DC644177-9609-D027-D575-4FC1C361B785}"/>
          </ac:spMkLst>
        </pc:spChg>
        <pc:spChg chg="add mod">
          <ac:chgData name="Shawna Shuffett" userId="3254dd62-6880-4706-8252-cfd2f97fcf94" providerId="ADAL" clId="{64540A38-F553-4267-AEE3-E37031A1B913}" dt="2025-08-27T15:02:35.130" v="3492" actId="6549"/>
          <ac:spMkLst>
            <pc:docMk/>
            <pc:sldMk cId="1447846891" sldId="263"/>
            <ac:spMk id="7" creationId="{01E437C5-F96D-7D09-F22F-C020698246D7}"/>
          </ac:spMkLst>
        </pc:spChg>
        <pc:picChg chg="add del mod modCrop">
          <ac:chgData name="Shawna Shuffett" userId="3254dd62-6880-4706-8252-cfd2f97fcf94" providerId="ADAL" clId="{64540A38-F553-4267-AEE3-E37031A1B913}" dt="2025-08-19T17:47:51.043" v="2615" actId="478"/>
          <ac:picMkLst>
            <pc:docMk/>
            <pc:sldMk cId="1447846891" sldId="263"/>
            <ac:picMk id="4" creationId="{68B89EB9-B35E-B242-925A-03588A0BDF56}"/>
          </ac:picMkLst>
        </pc:picChg>
      </pc:sldChg>
      <pc:sldChg chg="new del">
        <pc:chgData name="Shawna Shuffett" userId="3254dd62-6880-4706-8252-cfd2f97fcf94" providerId="ADAL" clId="{64540A38-F553-4267-AEE3-E37031A1B913}" dt="2025-08-14T16:04:12.332" v="1178" actId="2696"/>
        <pc:sldMkLst>
          <pc:docMk/>
          <pc:sldMk cId="3500774022" sldId="263"/>
        </pc:sldMkLst>
      </pc:sldChg>
      <pc:sldChg chg="addSp delSp modSp add del mod modTransition addAnim delAnim modAnim modNotesTx">
        <pc:chgData name="Shawna Shuffett" userId="3254dd62-6880-4706-8252-cfd2f97fcf94" providerId="ADAL" clId="{64540A38-F553-4267-AEE3-E37031A1B913}" dt="2025-08-27T15:33:40.646" v="3668" actId="47"/>
        <pc:sldMkLst>
          <pc:docMk/>
          <pc:sldMk cId="1051350283" sldId="264"/>
        </pc:sldMkLst>
        <pc:picChg chg="add mod ord">
          <ac:chgData name="Shawna Shuffett" userId="3254dd62-6880-4706-8252-cfd2f97fcf94" providerId="ADAL" clId="{64540A38-F553-4267-AEE3-E37031A1B913}" dt="2025-08-19T18:45:17.224" v="3024" actId="1076"/>
          <ac:picMkLst>
            <pc:docMk/>
            <pc:sldMk cId="1051350283" sldId="264"/>
            <ac:picMk id="2" creationId="{0C55054A-A008-0911-94B5-A5916964E3A0}"/>
          </ac:picMkLst>
        </pc:picChg>
        <pc:picChg chg="add mod ord">
          <ac:chgData name="Shawna Shuffett" userId="3254dd62-6880-4706-8252-cfd2f97fcf94" providerId="ADAL" clId="{64540A38-F553-4267-AEE3-E37031A1B913}" dt="2025-08-19T18:45:10.579" v="3021" actId="1076"/>
          <ac:picMkLst>
            <pc:docMk/>
            <pc:sldMk cId="1051350283" sldId="264"/>
            <ac:picMk id="4" creationId="{97A59147-63F8-C7A3-F04F-78662721D29A}"/>
          </ac:picMkLst>
        </pc:picChg>
        <pc:picChg chg="add mod ord modCrop">
          <ac:chgData name="Shawna Shuffett" userId="3254dd62-6880-4706-8252-cfd2f97fcf94" providerId="ADAL" clId="{64540A38-F553-4267-AEE3-E37031A1B913}" dt="2025-08-19T18:45:14.551" v="3023" actId="1076"/>
          <ac:picMkLst>
            <pc:docMk/>
            <pc:sldMk cId="1051350283" sldId="264"/>
            <ac:picMk id="13" creationId="{C03BC9E4-D2EF-B0BA-45DA-6FDB581A79AC}"/>
          </ac:picMkLst>
        </pc:picChg>
        <pc:picChg chg="add mod modCrop">
          <ac:chgData name="Shawna Shuffett" userId="3254dd62-6880-4706-8252-cfd2f97fcf94" providerId="ADAL" clId="{64540A38-F553-4267-AEE3-E37031A1B913}" dt="2025-08-19T18:45:20.119" v="3025" actId="1076"/>
          <ac:picMkLst>
            <pc:docMk/>
            <pc:sldMk cId="1051350283" sldId="264"/>
            <ac:picMk id="14" creationId="{9A63515D-4C9E-5096-9539-B985D0692EFA}"/>
          </ac:picMkLst>
        </pc:picChg>
        <pc:picChg chg="add mod ord modCrop">
          <ac:chgData name="Shawna Shuffett" userId="3254dd62-6880-4706-8252-cfd2f97fcf94" providerId="ADAL" clId="{64540A38-F553-4267-AEE3-E37031A1B913}" dt="2025-08-19T17:13:13.287" v="2580" actId="1076"/>
          <ac:picMkLst>
            <pc:docMk/>
            <pc:sldMk cId="1051350283" sldId="264"/>
            <ac:picMk id="18" creationId="{997FCB33-AF4D-A295-5005-2F30BC1F7E3F}"/>
          </ac:picMkLst>
        </pc:picChg>
      </pc:sldChg>
      <pc:sldChg chg="addSp delSp modSp add del mod delAnim modAnim modNotesTx">
        <pc:chgData name="Shawna Shuffett" userId="3254dd62-6880-4706-8252-cfd2f97fcf94" providerId="ADAL" clId="{64540A38-F553-4267-AEE3-E37031A1B913}" dt="2025-08-27T15:33:39.189" v="3667" actId="47"/>
        <pc:sldMkLst>
          <pc:docMk/>
          <pc:sldMk cId="2859601056" sldId="265"/>
        </pc:sldMkLst>
        <pc:spChg chg="mod">
          <ac:chgData name="Shawna Shuffett" userId="3254dd62-6880-4706-8252-cfd2f97fcf94" providerId="ADAL" clId="{64540A38-F553-4267-AEE3-E37031A1B913}" dt="2025-08-19T18:18:22.515" v="2820" actId="255"/>
          <ac:spMkLst>
            <pc:docMk/>
            <pc:sldMk cId="2859601056" sldId="265"/>
            <ac:spMk id="2" creationId="{78EDBDB8-3DF7-03F8-A2F9-43471E82C13D}"/>
          </ac:spMkLst>
        </pc:spChg>
        <pc:spChg chg="add mod">
          <ac:chgData name="Shawna Shuffett" userId="3254dd62-6880-4706-8252-cfd2f97fcf94" providerId="ADAL" clId="{64540A38-F553-4267-AEE3-E37031A1B913}" dt="2025-08-19T18:16:50.048" v="2814" actId="20577"/>
          <ac:spMkLst>
            <pc:docMk/>
            <pc:sldMk cId="2859601056" sldId="265"/>
            <ac:spMk id="8" creationId="{EED8FB88-B77F-11B2-9B0B-7A0D4F3E1A82}"/>
          </ac:spMkLst>
        </pc:spChg>
        <pc:picChg chg="add mod">
          <ac:chgData name="Shawna Shuffett" userId="3254dd62-6880-4706-8252-cfd2f97fcf94" providerId="ADAL" clId="{64540A38-F553-4267-AEE3-E37031A1B913}" dt="2025-08-14T17:13:45.240" v="1873" actId="1076"/>
          <ac:picMkLst>
            <pc:docMk/>
            <pc:sldMk cId="2859601056" sldId="265"/>
            <ac:picMk id="9" creationId="{9164FD68-8FCA-1774-B368-4F12795F2913}"/>
          </ac:picMkLst>
        </pc:picChg>
      </pc:sldChg>
      <pc:sldChg chg="addSp delSp modSp add mod delAnim modAnim">
        <pc:chgData name="Shawna Shuffett" userId="3254dd62-6880-4706-8252-cfd2f97fcf94" providerId="ADAL" clId="{64540A38-F553-4267-AEE3-E37031A1B913}" dt="2025-08-27T15:33:47.086" v="3670" actId="1037"/>
        <pc:sldMkLst>
          <pc:docMk/>
          <pc:sldMk cId="3239370452" sldId="266"/>
        </pc:sldMkLst>
        <pc:spChg chg="mod">
          <ac:chgData name="Shawna Shuffett" userId="3254dd62-6880-4706-8252-cfd2f97fcf94" providerId="ADAL" clId="{64540A38-F553-4267-AEE3-E37031A1B913}" dt="2025-08-25T18:14:57.757" v="3085" actId="1036"/>
          <ac:spMkLst>
            <pc:docMk/>
            <pc:sldMk cId="3239370452" sldId="266"/>
            <ac:spMk id="5" creationId="{06BEC9B8-9CBF-3E4B-7F57-050C9E69AC4D}"/>
          </ac:spMkLst>
        </pc:spChg>
        <pc:picChg chg="add mod">
          <ac:chgData name="Shawna Shuffett" userId="3254dd62-6880-4706-8252-cfd2f97fcf94" providerId="ADAL" clId="{64540A38-F553-4267-AEE3-E37031A1B913}" dt="2025-08-27T15:33:47.086" v="3670" actId="1037"/>
          <ac:picMkLst>
            <pc:docMk/>
            <pc:sldMk cId="3239370452" sldId="266"/>
            <ac:picMk id="2" creationId="{93B5A421-4B93-7C47-B9E4-C799B3A69E34}"/>
          </ac:picMkLst>
        </pc:picChg>
        <pc:picChg chg="add del mod">
          <ac:chgData name="Shawna Shuffett" userId="3254dd62-6880-4706-8252-cfd2f97fcf94" providerId="ADAL" clId="{64540A38-F553-4267-AEE3-E37031A1B913}" dt="2025-08-27T15:30:27.261" v="3639" actId="478"/>
          <ac:picMkLst>
            <pc:docMk/>
            <pc:sldMk cId="3239370452" sldId="266"/>
            <ac:picMk id="10" creationId="{ED978728-22D3-4243-40D1-01E8751ACBEC}"/>
          </ac:picMkLst>
        </pc:picChg>
        <pc:picChg chg="add mod">
          <ac:chgData name="Shawna Shuffett" userId="3254dd62-6880-4706-8252-cfd2f97fcf94" providerId="ADAL" clId="{64540A38-F553-4267-AEE3-E37031A1B913}" dt="2025-08-25T18:23:33.934" v="3146" actId="1076"/>
          <ac:picMkLst>
            <pc:docMk/>
            <pc:sldMk cId="3239370452" sldId="266"/>
            <ac:picMk id="14" creationId="{C3FAB6AD-A1BC-504A-554A-B34F5837E2E5}"/>
          </ac:picMkLst>
        </pc:picChg>
        <pc:picChg chg="add mod">
          <ac:chgData name="Shawna Shuffett" userId="3254dd62-6880-4706-8252-cfd2f97fcf94" providerId="ADAL" clId="{64540A38-F553-4267-AEE3-E37031A1B913}" dt="2025-08-25T18:23:29.458" v="3145" actId="1038"/>
          <ac:picMkLst>
            <pc:docMk/>
            <pc:sldMk cId="3239370452" sldId="266"/>
            <ac:picMk id="15" creationId="{2117B761-59EB-95BE-5A45-1B7838483DB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8F6CD-97DA-4F59-B566-BE3F4C6151AF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3B1B6-55F7-4683-BC3A-10BCFD1CF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2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 – Intro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B1B6-55F7-4683-BC3A-10BCFD1CF1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3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B1B6-55F7-4683-BC3A-10BCFD1CF1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7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F8AF9-17FD-E58C-AC36-BCE7A37B5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6667DA-D3C9-934C-2666-9A6AFF929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5E029-CA9A-E1F1-3A31-6527F0FBA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</a:t>
            </a:r>
          </a:p>
          <a:p>
            <a:r>
              <a:rPr lang="en-US" dirty="0"/>
              <a:t>New move estimate law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453E1-32CF-C64F-FCA4-4C72E9B26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3B1B6-55F7-4683-BC3A-10BCFD1CF1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64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</a:t>
            </a:r>
          </a:p>
          <a:p>
            <a:r>
              <a:rPr lang="en-US" dirty="0"/>
              <a:t>What types – </a:t>
            </a:r>
          </a:p>
          <a:p>
            <a:r>
              <a:rPr lang="en-US" dirty="0"/>
              <a:t>      RES – OWNER VS TENANT</a:t>
            </a:r>
          </a:p>
          <a:p>
            <a:r>
              <a:rPr lang="en-US" dirty="0"/>
              <a:t>      PP Only</a:t>
            </a:r>
          </a:p>
          <a:p>
            <a:r>
              <a:rPr lang="en-US" dirty="0"/>
              <a:t>      </a:t>
            </a:r>
            <a:r>
              <a:rPr lang="en-US" dirty="0" err="1"/>
              <a:t>Nonres</a:t>
            </a:r>
            <a:r>
              <a:rPr lang="en-US" dirty="0"/>
              <a:t> PP Only</a:t>
            </a:r>
          </a:p>
          <a:p>
            <a:r>
              <a:rPr lang="en-US" dirty="0"/>
              <a:t>      Business</a:t>
            </a:r>
          </a:p>
          <a:p>
            <a:r>
              <a:rPr lang="en-US" dirty="0"/>
              <a:t>How many, any issues,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Floods &amp; tornadoes  </a:t>
            </a:r>
          </a:p>
          <a:p>
            <a:r>
              <a:rPr lang="en-US" dirty="0" err="1"/>
              <a:t>Whats</a:t>
            </a:r>
            <a:r>
              <a:rPr lang="en-US" dirty="0"/>
              <a:t> the projected letting/ROW clearance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B1B6-55F7-4683-BC3A-10BCFD1CF1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22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</a:t>
            </a:r>
          </a:p>
          <a:p>
            <a:r>
              <a:rPr lang="en-US" dirty="0"/>
              <a:t>New move estimate law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B1B6-55F7-4683-BC3A-10BCFD1CF1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99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30CFD-DE75-E8CA-9757-0106D8395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09BB17-76C3-131A-AA44-1155917C7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B158F-0390-1DAD-3CF6-1AE97BFFD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</a:t>
            </a:r>
          </a:p>
          <a:p>
            <a:r>
              <a:rPr lang="en-US" dirty="0"/>
              <a:t>Early and often with bank and </a:t>
            </a:r>
            <a:r>
              <a:rPr lang="en-US" dirty="0" err="1"/>
              <a:t>displacee</a:t>
            </a:r>
            <a:endParaRPr lang="en-US" dirty="0"/>
          </a:p>
          <a:p>
            <a:r>
              <a:rPr lang="en-US" dirty="0"/>
              <a:t>Early and often communication allows it to be paid  at closing*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2FA58-1580-9146-90EF-57F7C0709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B1B6-55F7-4683-BC3A-10BCFD1CF1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82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DA6A-EADB-F0BD-84E9-0607377D0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6763E9-B9C0-8654-6579-ECE8DA6A2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EB6556-D8B4-E35B-16C1-53DD038D4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3FF3B-7094-2D2A-334F-AE70131D9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B1B6-55F7-4683-BC3A-10BCFD1CF1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1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2DAAD-0B24-520E-DC4D-6CE8B7341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45185-0765-F482-D1B0-A922B0923A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2F8C8F-C2E7-3CBA-A893-DADFC5590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</a:t>
            </a:r>
          </a:p>
          <a:p>
            <a:r>
              <a:rPr lang="en-US" dirty="0"/>
              <a:t>Have bank redo loan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F2925-D59A-3B52-512E-ECDA8EC14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B1B6-55F7-4683-BC3A-10BCFD1CF1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02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MB</a:t>
            </a:r>
          </a:p>
          <a:p>
            <a:r>
              <a:rPr lang="en-US" dirty="0"/>
              <a:t>Office equipment repair business and supply company.  Had been at the location approximately 2 years.  Inventory consisted of numerous pieces of office equipment, office supplies and years of “stuff”.  Move estimate was obtained for $11,000.  They were moving more to a remote operation rather than a store front.  They would not qualify for reestablishment as the business was going remote.  Asked the owners for their tax returns to see if a fixed payment in lieu of move/reestablishment would maximize their relocation assistance.  Net earnings for both years prior to the year of displacement were a loss, due to covid.  However, the business was a corporation and the program allows for the compensation of the officers to be added to the net earnings.  This resulted in the net earnings to increase and resulted in a fixed payment to the business in the amount of over $30,000.00.  The company chose the fixed payment option and were able to relocate the business to their planned remote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B1B6-55F7-4683-BC3A-10BCFD1CF1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59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MB</a:t>
            </a:r>
          </a:p>
          <a:p>
            <a:r>
              <a:rPr lang="en-US" dirty="0"/>
              <a:t>An electrical supply company located in northeastern Kentucky with over 34,000 items in inventory.  Move was very complex.  After obtaining a detailed certified inventory, I started contacting move companies to obtain estimates.  There was not a move company in the immediate area capable nor qualified to perform the move.  I contacted move companies in the next largest city (Lexington) and none were interested in providing the bid as they stated the city was not in their service area.  I reached out to companies in Louisville, again none were interested in providing bids as the city was not in their service area.  I contacted a branch of North American Movers in Winchester and luckily one of the estimators who I worked with when I was with KYTC was still there.  I explained the move and requested a bid.  They were able to provide a bid for the move estimate.  Still being a bid short, I contacted a moving company in Cincinnati.  I explained the request for a bid, they declined as the city was not considered in their service area.  He provided my contact information to a friend who worked for a different moving company in Cincinnati and they were interested in coming down to view the inventory and providing a bid.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B1B6-55F7-4683-BC3A-10BCFD1CF1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14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B4466-525D-679D-FB3C-9F8F4E3AA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05E5EB-7CD5-B30F-8BB5-531D4B89F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2D5E5-D113-3B4A-B53C-34DE8919F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C22C3-F5AE-47C2-F73F-D48B6305C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B1B6-55F7-4683-BC3A-10BCFD1CF1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1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DC4D-EEC3-5951-3BF2-13D797C0C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90462-EF0A-5EB1-CC9E-DC232E139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6312-9A84-455B-0C02-827DD2758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2B924-B4AB-7D44-FF49-258E8BCF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5DA28-1518-0DD5-F133-1AA18D01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9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9FC8-680B-49FE-31A6-D3F7D1E57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DCECC-FC3E-ED17-A4C5-FFE703ABA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31D49-53D1-DAEF-2424-7532B182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DF13D-DFE4-10AF-0677-091532CB6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58E5E-3D5A-1118-2973-1445A73D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6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5B855-D1F6-82A9-4F8D-5E6DFA8D3F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706DF-980E-E00F-C5F9-15A511992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9CDA9-56B4-B170-4874-0CE66947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403EC-798A-267C-BAEC-D6813F85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42783-39DE-B443-332C-E2C1EFD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0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C75F-1BDF-4700-7E8D-7B1153FE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D217-0FD1-C41C-618B-357311137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1954A-515D-9A8C-6D7F-FE07F61F1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6C67F-4652-928D-47AE-F8B43223A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A1B67-EE61-BF11-9BD2-43FCAF83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8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872C0-BEE9-E00C-DB27-2A3BDB420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52E4F-46A9-3A62-5E66-C8B78CF83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38EAF-0DAB-A679-52CB-5848520E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F155A-5ABB-904E-288A-D76A2062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71777-B27E-7259-31EB-E5C03F70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8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6DEA-DD84-317E-9241-DAFF0BDB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24C41-076D-C8E0-C11B-249981572F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78FB0-3561-E169-057B-20614E1EF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8F315-6DFA-E0A5-EBED-5EF4F18B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F715C-6391-6F37-6F4E-B3AFDFF83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59DAD-42F9-EBCA-E0BA-0AA01F53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4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8603-6A0F-FF79-DB84-BA265F43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5534C-5CC7-959E-F99A-B823CE242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B9893-B412-CA08-D310-817DF28DE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04809-5875-4C71-2CAC-322C43ECB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3F9BF-072A-B740-9B19-DC8E4640E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6A58F3-171F-F309-501F-4A150E331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77E96C-DEDF-CC6B-59E7-CAA3F3A5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94A27-BF3F-AAA4-EB5C-4BE7D6C2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7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0221-3118-42E8-5E47-213573C5F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79D69A-0D42-0599-FFEA-97E14413C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2E301-A26E-5726-04C8-C75ECBCA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4300F-B2B5-9197-29EB-7EF17F4F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3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583D6-B95E-3530-A1A8-192B3739E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B9D310-5398-79C1-C8C6-94F3F7414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F7B81-9B8D-B8CD-951E-F2DBC4D6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2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3416C-2F22-1206-1962-41D21881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94AA0-4276-BC5A-1FF8-3B7C83177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83BFD-3A2E-BC08-1626-13BA6A10A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79AA7-C4C2-6423-066F-F04D4246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9366E-D6B9-38CD-8C0E-A416BE14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992A4-93EE-7382-7D7C-C72873A5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4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2FA5-D92B-2897-E277-F159523C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1E864-9614-C5A7-DFBF-EC92AF60F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24132-E5A7-6DE1-203E-78AF3D554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0C0D9-8694-FB47-CBA9-EA371BF0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9BE93-6E08-A738-37B1-8F05943A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BE364-8469-F0AB-8BD6-89D942E4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4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5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31253-9256-61AF-450D-C0DB10214D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D2C696-D43E-EA37-E2A0-6154A0519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4403688"/>
            <a:ext cx="2161248" cy="2309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E58944-0325-3B4D-9788-C95F04298AEE}"/>
              </a:ext>
            </a:extLst>
          </p:cNvPr>
          <p:cNvSpPr txBox="1"/>
          <p:nvPr/>
        </p:nvSpPr>
        <p:spPr>
          <a:xfrm>
            <a:off x="3117005" y="1305342"/>
            <a:ext cx="80719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Relocation Basics on Complex Parcels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B2480-AEBB-40A3-C251-6C558901079C}"/>
              </a:ext>
            </a:extLst>
          </p:cNvPr>
          <p:cNvSpPr txBox="1"/>
          <p:nvPr/>
        </p:nvSpPr>
        <p:spPr>
          <a:xfrm>
            <a:off x="4328367" y="3828179"/>
            <a:ext cx="52211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E1CF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Shawna Shuffett, HMB</a:t>
            </a:r>
          </a:p>
          <a:p>
            <a:pPr algn="ctr"/>
            <a:r>
              <a:rPr lang="en-US" sz="3200" b="1" dirty="0">
                <a:ln w="0"/>
                <a:solidFill>
                  <a:srgbClr val="E1CF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Tony Moore, KYTC CO</a:t>
            </a:r>
          </a:p>
          <a:p>
            <a:pPr algn="ctr"/>
            <a:r>
              <a:rPr lang="en-US" sz="3200" b="1" dirty="0">
                <a:ln w="0"/>
                <a:solidFill>
                  <a:srgbClr val="E1CF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Mary Beth Johnson, Palmer</a:t>
            </a:r>
          </a:p>
        </p:txBody>
      </p:sp>
    </p:spTree>
    <p:extLst>
      <p:ext uri="{BB962C8B-B14F-4D97-AF65-F5344CB8AC3E}">
        <p14:creationId xmlns:p14="http://schemas.microsoft.com/office/powerpoint/2010/main" val="1548622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89A544-A866-803B-9D72-4DB5E16D8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5211"/>
          <a:stretch/>
        </p:blipFill>
        <p:spPr>
          <a:xfrm rot="5400000">
            <a:off x="-1598231" y="1560130"/>
            <a:ext cx="6896102" cy="3699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AD82E-CF48-0A5F-879E-DED4DD956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297215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70A62D-CAF7-7EBD-D574-37530185975D}"/>
              </a:ext>
            </a:extLst>
          </p:cNvPr>
          <p:cNvSpPr txBox="1"/>
          <p:nvPr/>
        </p:nvSpPr>
        <p:spPr>
          <a:xfrm>
            <a:off x="3267185" y="144151"/>
            <a:ext cx="8924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Realistic Project Timeline for Projects with Relocation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9E9E6-B6FF-9532-B37E-0795F2A78E5A}"/>
              </a:ext>
            </a:extLst>
          </p:cNvPr>
          <p:cNvSpPr txBox="1"/>
          <p:nvPr/>
        </p:nvSpPr>
        <p:spPr>
          <a:xfrm>
            <a:off x="2851288" y="886122"/>
            <a:ext cx="923614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ASRR- Property owner interviews 			</a:t>
            </a:r>
          </a:p>
          <a:p>
            <a:r>
              <a:rPr lang="en-US" sz="2000" dirty="0"/>
              <a:t>Appraisal complete 			</a:t>
            </a:r>
          </a:p>
          <a:p>
            <a:r>
              <a:rPr lang="en-US" sz="2000" dirty="0"/>
              <a:t>	Purchase supplement computation   			</a:t>
            </a:r>
          </a:p>
          <a:p>
            <a:r>
              <a:rPr lang="en-US" sz="2000" dirty="0"/>
              <a:t>	Offers – </a:t>
            </a:r>
            <a:r>
              <a:rPr lang="en-US" sz="2000" dirty="0" err="1"/>
              <a:t>Relo</a:t>
            </a:r>
            <a:r>
              <a:rPr lang="en-US" sz="2000" dirty="0"/>
              <a:t> &amp; Acquisition offers			</a:t>
            </a:r>
          </a:p>
          <a:p>
            <a:r>
              <a:rPr lang="en-US" sz="2000" dirty="0"/>
              <a:t>	Purchase/closing					</a:t>
            </a:r>
          </a:p>
          <a:p>
            <a:r>
              <a:rPr lang="en-US" sz="2000" dirty="0"/>
              <a:t>	Move</a:t>
            </a:r>
          </a:p>
          <a:p>
            <a:r>
              <a:rPr lang="en-US" sz="2000" b="1"/>
              <a:t>Relocation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*Condemnation*</a:t>
            </a:r>
            <a:r>
              <a:rPr lang="en-US" sz="2000" dirty="0"/>
              <a:t>					</a:t>
            </a:r>
          </a:p>
          <a:p>
            <a:endParaRPr lang="en-US" sz="2000" dirty="0"/>
          </a:p>
          <a:p>
            <a:r>
              <a:rPr lang="en-US" sz="2000" dirty="0"/>
              <a:t>	Advertise</a:t>
            </a:r>
          </a:p>
          <a:p>
            <a:r>
              <a:rPr lang="en-US" sz="2000" dirty="0"/>
              <a:t>	Accept/Post Bond												</a:t>
            </a:r>
          </a:p>
          <a:p>
            <a:r>
              <a:rPr lang="en-US" sz="2000" dirty="0"/>
              <a:t>	Actual Demo</a:t>
            </a:r>
          </a:p>
          <a:p>
            <a:r>
              <a:rPr lang="en-US" sz="2000" b="1" dirty="0"/>
              <a:t> Demolition </a:t>
            </a:r>
            <a:r>
              <a:rPr lang="en-US" sz="2000" dirty="0"/>
              <a:t>	</a:t>
            </a:r>
          </a:p>
          <a:p>
            <a:r>
              <a:rPr lang="en-US" sz="2000" dirty="0"/>
              <a:t>		 </a:t>
            </a:r>
          </a:p>
          <a:p>
            <a:r>
              <a:rPr lang="en-US" sz="2000" dirty="0"/>
              <a:t>9 months if relocation is involved with structures from time appraisal is received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A4F05-77C1-FB32-A5F7-A04E45FD9C77}"/>
              </a:ext>
            </a:extLst>
          </p:cNvPr>
          <p:cNvSpPr txBox="1"/>
          <p:nvPr/>
        </p:nvSpPr>
        <p:spPr>
          <a:xfrm>
            <a:off x="8079788" y="859505"/>
            <a:ext cx="424981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 weeks</a:t>
            </a:r>
          </a:p>
          <a:p>
            <a:endParaRPr lang="en-US" sz="2000" dirty="0"/>
          </a:p>
          <a:p>
            <a:r>
              <a:rPr lang="en-US" sz="2000" dirty="0"/>
              <a:t>30 days</a:t>
            </a:r>
          </a:p>
          <a:p>
            <a:r>
              <a:rPr lang="en-US" sz="2000" dirty="0"/>
              <a:t>90 days</a:t>
            </a:r>
          </a:p>
          <a:p>
            <a:r>
              <a:rPr lang="en-US" sz="2000" dirty="0"/>
              <a:t>30 days</a:t>
            </a:r>
          </a:p>
          <a:p>
            <a:r>
              <a:rPr lang="en-US" sz="2000" dirty="0"/>
              <a:t>2 weeks</a:t>
            </a:r>
          </a:p>
          <a:p>
            <a:r>
              <a:rPr lang="en-US" sz="2000" b="1" dirty="0"/>
              <a:t>5 months</a:t>
            </a:r>
          </a:p>
          <a:p>
            <a:endParaRPr lang="en-US" sz="2000" dirty="0"/>
          </a:p>
          <a:p>
            <a:r>
              <a:rPr lang="en-US" sz="2000" b="1" dirty="0"/>
              <a:t>4-6 months + 30 days</a:t>
            </a:r>
          </a:p>
          <a:p>
            <a:endParaRPr lang="en-US" sz="2000" b="1" dirty="0"/>
          </a:p>
          <a:p>
            <a:r>
              <a:rPr lang="en-US" sz="2000" dirty="0"/>
              <a:t>3 weeks </a:t>
            </a:r>
          </a:p>
          <a:p>
            <a:r>
              <a:rPr lang="en-US" sz="2000" dirty="0"/>
              <a:t>10 days/2 weeks</a:t>
            </a:r>
          </a:p>
          <a:p>
            <a:r>
              <a:rPr lang="en-US" sz="2000" dirty="0"/>
              <a:t>10 day/2 weeks</a:t>
            </a:r>
          </a:p>
          <a:p>
            <a:r>
              <a:rPr lang="en-US" sz="2000" dirty="0"/>
              <a:t>35 days/ 4 weeks for work</a:t>
            </a:r>
          </a:p>
          <a:p>
            <a:r>
              <a:rPr lang="en-US" sz="2000" b="1" dirty="0"/>
              <a:t>4 months Total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7AA71-C625-F4F8-B088-0F0C8C347C50}"/>
              </a:ext>
            </a:extLst>
          </p:cNvPr>
          <p:cNvSpPr txBox="1"/>
          <p:nvPr/>
        </p:nvSpPr>
        <p:spPr>
          <a:xfrm>
            <a:off x="3775559" y="2042027"/>
            <a:ext cx="62935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0070C0"/>
                </a:solidFill>
              </a:rPr>
              <a:t>9 MONTHS</a:t>
            </a:r>
          </a:p>
          <a:p>
            <a:pPr algn="ctr"/>
            <a:r>
              <a:rPr lang="en-US" sz="8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0070C0"/>
                </a:solidFill>
              </a:rPr>
              <a:t>To</a:t>
            </a:r>
          </a:p>
          <a:p>
            <a:pPr algn="ctr"/>
            <a:r>
              <a:rPr lang="en-US" sz="8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0070C0"/>
                </a:solidFill>
              </a:rPr>
              <a:t>18 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210B42-27EA-51E3-A8A1-30C05B414F6D}"/>
              </a:ext>
            </a:extLst>
          </p:cNvPr>
          <p:cNvSpPr txBox="1"/>
          <p:nvPr/>
        </p:nvSpPr>
        <p:spPr>
          <a:xfrm>
            <a:off x="3755463" y="4551982"/>
            <a:ext cx="1576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DAQ</a:t>
            </a:r>
          </a:p>
        </p:txBody>
      </p:sp>
    </p:spTree>
    <p:extLst>
      <p:ext uri="{BB962C8B-B14F-4D97-AF65-F5344CB8AC3E}">
        <p14:creationId xmlns:p14="http://schemas.microsoft.com/office/powerpoint/2010/main" val="199015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5184A-1276-A332-A106-CE9AD1BE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EFC6CC-EEC3-3C7E-A6E4-6A229F2768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189" b="10450"/>
          <a:stretch/>
        </p:blipFill>
        <p:spPr>
          <a:xfrm>
            <a:off x="-58100" y="-302498"/>
            <a:ext cx="12250099" cy="1006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380AEB-3E06-2D3D-0471-F33D83F04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91" y="-129963"/>
            <a:ext cx="1066508" cy="1139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BEC9B8-9CBF-3E4B-7F57-050C9E69AC4D}"/>
              </a:ext>
            </a:extLst>
          </p:cNvPr>
          <p:cNvSpPr txBox="1"/>
          <p:nvPr/>
        </p:nvSpPr>
        <p:spPr>
          <a:xfrm>
            <a:off x="4483865" y="1496370"/>
            <a:ext cx="27927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Q&amp;A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FAB6AD-A1BC-504A-554A-B34F5837E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676" y="3429000"/>
            <a:ext cx="4024648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17B761-59EB-95BE-5A45-1B7838483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0289" y="3861378"/>
            <a:ext cx="2286000" cy="114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B5A421-4B93-7C47-B9E4-C799B3A69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108" y="3533252"/>
            <a:ext cx="270132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7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942BFF-9C45-004F-2CEC-A073432E53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CEB3F-76A2-0283-F7B5-9E85A03E0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F5FA95-3D9C-5367-B9AF-AED727D7BB05}"/>
              </a:ext>
            </a:extLst>
          </p:cNvPr>
          <p:cNvSpPr txBox="1"/>
          <p:nvPr/>
        </p:nvSpPr>
        <p:spPr>
          <a:xfrm>
            <a:off x="432360" y="524535"/>
            <a:ext cx="10443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You’ve been assigned the Relocation Agent, what now?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B7587-EE42-769F-3391-988DD68984CC}"/>
              </a:ext>
            </a:extLst>
          </p:cNvPr>
          <p:cNvSpPr txBox="1"/>
          <p:nvPr/>
        </p:nvSpPr>
        <p:spPr>
          <a:xfrm>
            <a:off x="1370645" y="1472532"/>
            <a:ext cx="78537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Gather information –  Acquisition Stage Relocation Report (ASRR)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How many Relocations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Type of Relocations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Other Projects/Natural Disaster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Project Timeline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Examples and how they were handled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7EA16-69D0-A00C-232E-848C8F7CB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59" y="3830192"/>
            <a:ext cx="6534676" cy="26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8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C791C9-42F6-CD9A-C922-ACBC5ED5B3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189" b="10450"/>
          <a:stretch/>
        </p:blipFill>
        <p:spPr>
          <a:xfrm>
            <a:off x="-58100" y="-302498"/>
            <a:ext cx="12250099" cy="1006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DBADE0-797C-D678-D740-6E7D33CE6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91" y="-129963"/>
            <a:ext cx="1066508" cy="11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1EE632-5826-93F5-0345-2E9ECFA6237C}"/>
              </a:ext>
            </a:extLst>
          </p:cNvPr>
          <p:cNvSpPr txBox="1"/>
          <p:nvPr/>
        </p:nvSpPr>
        <p:spPr>
          <a:xfrm>
            <a:off x="3894202" y="847038"/>
            <a:ext cx="5467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Residential Relocation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9B840-58AA-C974-2F8F-A3DBEE6CF64E}"/>
              </a:ext>
            </a:extLst>
          </p:cNvPr>
          <p:cNvSpPr txBox="1"/>
          <p:nvPr/>
        </p:nvSpPr>
        <p:spPr>
          <a:xfrm>
            <a:off x="533255" y="1807632"/>
            <a:ext cx="56900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Owner Occupant -Replacement Housing Payment</a:t>
            </a:r>
          </a:p>
          <a:p>
            <a:r>
              <a:rPr lang="en-US" sz="2000" dirty="0"/>
              <a:t>	Purchase Supplement </a:t>
            </a:r>
          </a:p>
          <a:p>
            <a:r>
              <a:rPr lang="en-US" sz="2000" dirty="0"/>
              <a:t>	Incidental Expenses</a:t>
            </a:r>
          </a:p>
          <a:p>
            <a:r>
              <a:rPr lang="en-US" sz="2000" dirty="0"/>
              <a:t>	Mortgage Differential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EC532-D45E-A8BF-F750-C23454318E4A}"/>
              </a:ext>
            </a:extLst>
          </p:cNvPr>
          <p:cNvSpPr txBox="1"/>
          <p:nvPr/>
        </p:nvSpPr>
        <p:spPr>
          <a:xfrm>
            <a:off x="6411828" y="1839016"/>
            <a:ext cx="578017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Tenant Occupant – Replacement Housing Payment</a:t>
            </a:r>
          </a:p>
          <a:p>
            <a:r>
              <a:rPr lang="en-US" sz="2000" dirty="0"/>
              <a:t>	Rental Supplement </a:t>
            </a:r>
          </a:p>
          <a:p>
            <a:r>
              <a:rPr lang="en-US" sz="2000" dirty="0"/>
              <a:t>	Down Payment Assistance</a:t>
            </a:r>
          </a:p>
          <a:p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DEC4C-DE1B-FFF5-799E-1552896CF1CA}"/>
              </a:ext>
            </a:extLst>
          </p:cNvPr>
          <p:cNvSpPr txBox="1"/>
          <p:nvPr/>
        </p:nvSpPr>
        <p:spPr>
          <a:xfrm>
            <a:off x="4356865" y="2956870"/>
            <a:ext cx="342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0070C0"/>
                </a:solidFill>
              </a:rPr>
              <a:t>Move Expenses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2B66C-289B-2226-6C1C-496CDEE49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99" y="3429000"/>
            <a:ext cx="2462376" cy="1641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7FACE7-4DF4-EB4B-2EF3-28D1A209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7181" y="3343843"/>
            <a:ext cx="2619375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4D578-0638-83C2-511B-F24772662A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202" y="3845369"/>
            <a:ext cx="4143410" cy="27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40EA9-E358-3E99-432A-02CDFEE3D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52AA95-0888-3174-EED1-2E142C0D04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9B173-D773-E19F-88D4-ACDE2CFB2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644177-9609-D027-D575-4FC1C361B785}"/>
              </a:ext>
            </a:extLst>
          </p:cNvPr>
          <p:cNvSpPr txBox="1"/>
          <p:nvPr/>
        </p:nvSpPr>
        <p:spPr>
          <a:xfrm>
            <a:off x="1165447" y="357156"/>
            <a:ext cx="6995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1CF4D"/>
                </a:solidFill>
              </a:rPr>
              <a:t>Residential Owner Occupant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89EB9-B35E-B242-925A-03588A0BDF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299" t="10239" r="3067"/>
          <a:stretch>
            <a:fillRect/>
          </a:stretch>
        </p:blipFill>
        <p:spPr>
          <a:xfrm>
            <a:off x="7799358" y="1576755"/>
            <a:ext cx="2710987" cy="3471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437C5-F96D-7D09-F22F-C020698246D7}"/>
              </a:ext>
            </a:extLst>
          </p:cNvPr>
          <p:cNvSpPr txBox="1"/>
          <p:nvPr/>
        </p:nvSpPr>
        <p:spPr>
          <a:xfrm>
            <a:off x="931918" y="2358521"/>
            <a:ext cx="653880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Communication</a:t>
            </a:r>
          </a:p>
          <a:p>
            <a:endParaRPr lang="en-US" sz="2000" dirty="0"/>
          </a:p>
          <a:p>
            <a:r>
              <a:rPr lang="en-US" sz="2000" dirty="0"/>
              <a:t>Limits on where comps can be located</a:t>
            </a:r>
          </a:p>
          <a:p>
            <a:endParaRPr lang="en-US" sz="2000" dirty="0"/>
          </a:p>
          <a:p>
            <a:r>
              <a:rPr lang="en-US" sz="2000" dirty="0"/>
              <a:t>Bought a commercial zoned building in a commercial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4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66854-8589-6692-013A-9FCD56F86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97FCB33-AF4D-A295-5005-2F30BC1F7E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390" r="2903" b="11111"/>
          <a:stretch>
            <a:fillRect/>
          </a:stretch>
        </p:blipFill>
        <p:spPr>
          <a:xfrm>
            <a:off x="3418984" y="1067517"/>
            <a:ext cx="5145522" cy="46290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A96928-0FF8-8A32-F7A0-3CC1F804E4B1}"/>
              </a:ext>
            </a:extLst>
          </p:cNvPr>
          <p:cNvGrpSpPr/>
          <p:nvPr/>
        </p:nvGrpSpPr>
        <p:grpSpPr>
          <a:xfrm>
            <a:off x="0" y="5245453"/>
            <a:ext cx="2179383" cy="1795326"/>
            <a:chOff x="0" y="5245453"/>
            <a:chExt cx="2179383" cy="1795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427304-D9C4-85BE-63A4-F233B45B6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" r="3189" b="10450"/>
            <a:stretch/>
          </p:blipFill>
          <p:spPr>
            <a:xfrm rot="10800000">
              <a:off x="0" y="5696607"/>
              <a:ext cx="1424895" cy="134417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7312FF-C03C-6925-51F6-D48150E75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09" y="5245453"/>
              <a:ext cx="1508974" cy="161254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7A59147-63F8-C7A3-F04F-78662721D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652" y="1444124"/>
            <a:ext cx="4907058" cy="36802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3BC9E4-D2EF-B0BA-45DA-6FDB581A79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218" r="3552"/>
          <a:stretch>
            <a:fillRect/>
          </a:stretch>
        </p:blipFill>
        <p:spPr>
          <a:xfrm>
            <a:off x="3266025" y="316088"/>
            <a:ext cx="5111124" cy="62258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55054A-A008-0911-94B5-A5916964E3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7090" y="0"/>
            <a:ext cx="529782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63515D-4C9E-5096-9539-B985D0692E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218" r="3552"/>
          <a:stretch>
            <a:fillRect/>
          </a:stretch>
        </p:blipFill>
        <p:spPr>
          <a:xfrm>
            <a:off x="3661892" y="142871"/>
            <a:ext cx="5111124" cy="62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CE123-039E-AFDA-E0FD-68EB4C5DC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BA9752-9682-FD42-BC10-9387C628A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5211"/>
          <a:stretch/>
        </p:blipFill>
        <p:spPr>
          <a:xfrm rot="5400000">
            <a:off x="-1598231" y="1560130"/>
            <a:ext cx="6896102" cy="3699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4DBF1-437D-365E-0AD7-3165C177E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297215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EDBDB8-3DF7-03F8-A2F9-43471E82C13D}"/>
              </a:ext>
            </a:extLst>
          </p:cNvPr>
          <p:cNvSpPr txBox="1"/>
          <p:nvPr/>
        </p:nvSpPr>
        <p:spPr>
          <a:xfrm>
            <a:off x="3580521" y="442288"/>
            <a:ext cx="7527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Mortgage Differential Payments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8FB88-B77F-11B2-9B0B-7A0D4F3E1A82}"/>
              </a:ext>
            </a:extLst>
          </p:cNvPr>
          <p:cNvSpPr txBox="1"/>
          <p:nvPr/>
        </p:nvSpPr>
        <p:spPr>
          <a:xfrm>
            <a:off x="3930868" y="1534510"/>
            <a:ext cx="534396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Communication - Early and Often</a:t>
            </a:r>
          </a:p>
          <a:p>
            <a:r>
              <a:rPr lang="en-US" sz="2800" dirty="0"/>
              <a:t>Buy Down &amp; Points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64FD68-8FCA-1774-B368-4F12795F2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002" y="3323896"/>
            <a:ext cx="4400807" cy="247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B43F6E2-F192-827A-A196-FE48CD393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B0CAED-75CC-1892-359F-4F0E6353B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97E34-4FF5-597E-189E-FD3F76941A66}"/>
              </a:ext>
            </a:extLst>
          </p:cNvPr>
          <p:cNvSpPr txBox="1"/>
          <p:nvPr/>
        </p:nvSpPr>
        <p:spPr>
          <a:xfrm>
            <a:off x="2530625" y="406895"/>
            <a:ext cx="6093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1CF4D"/>
                </a:solidFill>
              </a:rPr>
              <a:t>Business - Fixed Payment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293A7A-FC98-53EA-F7D2-BB2E40BAC313}"/>
              </a:ext>
            </a:extLst>
          </p:cNvPr>
          <p:cNvSpPr txBox="1"/>
          <p:nvPr/>
        </p:nvSpPr>
        <p:spPr>
          <a:xfrm>
            <a:off x="1609755" y="1495950"/>
            <a:ext cx="8177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Change of business style – Store Front to Remote</a:t>
            </a:r>
          </a:p>
          <a:p>
            <a:r>
              <a:rPr lang="en-US" sz="2400" dirty="0"/>
              <a:t>Tax Returns – COVID Impact</a:t>
            </a:r>
          </a:p>
          <a:p>
            <a:pPr lvl="1"/>
            <a:r>
              <a:rPr lang="en-US" sz="2400" dirty="0"/>
              <a:t>Add in Net Earnings</a:t>
            </a:r>
          </a:p>
        </p:txBody>
      </p:sp>
    </p:spTree>
    <p:extLst>
      <p:ext uri="{BB962C8B-B14F-4D97-AF65-F5344CB8AC3E}">
        <p14:creationId xmlns:p14="http://schemas.microsoft.com/office/powerpoint/2010/main" val="2848709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73E9070-117D-0A34-0418-FE7F72197A04}"/>
              </a:ext>
            </a:extLst>
          </p:cNvPr>
          <p:cNvGrpSpPr/>
          <p:nvPr/>
        </p:nvGrpSpPr>
        <p:grpSpPr>
          <a:xfrm>
            <a:off x="0" y="5245453"/>
            <a:ext cx="2179383" cy="1795326"/>
            <a:chOff x="0" y="5245453"/>
            <a:chExt cx="2179383" cy="1795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F7DA9D-95A0-DBF9-00BA-AA36E9C33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" r="3189" b="10450"/>
            <a:stretch/>
          </p:blipFill>
          <p:spPr>
            <a:xfrm rot="10800000">
              <a:off x="0" y="5696607"/>
              <a:ext cx="1424895" cy="134417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EDA99E-1E0E-289C-1292-CEC1947B5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09" y="5245453"/>
              <a:ext cx="1508974" cy="16125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3D80D-D705-FC09-E17C-AC22931966DE}"/>
              </a:ext>
            </a:extLst>
          </p:cNvPr>
          <p:cNvSpPr txBox="1"/>
          <p:nvPr/>
        </p:nvSpPr>
        <p:spPr>
          <a:xfrm>
            <a:off x="2552273" y="496488"/>
            <a:ext cx="7087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Nonresidential Move Expense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DFD34-7A46-D0CF-780F-F3E4C0EA0378}"/>
              </a:ext>
            </a:extLst>
          </p:cNvPr>
          <p:cNvSpPr txBox="1"/>
          <p:nvPr/>
        </p:nvSpPr>
        <p:spPr>
          <a:xfrm>
            <a:off x="1424896" y="1553106"/>
            <a:ext cx="8188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Electrical Supply Company	</a:t>
            </a:r>
          </a:p>
          <a:p>
            <a:r>
              <a:rPr lang="en-US" sz="2400" dirty="0"/>
              <a:t>	34,000 inventoried items</a:t>
            </a:r>
          </a:p>
          <a:p>
            <a:r>
              <a:rPr lang="en-US" sz="2400" dirty="0"/>
              <a:t>Move Companies to perform the Estimate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50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897EB-3626-8C0B-936B-4E7388507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AC6FAC-FD2F-8A61-9DBD-652C474896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189" b="10450"/>
          <a:stretch/>
        </p:blipFill>
        <p:spPr>
          <a:xfrm>
            <a:off x="-58100" y="-302498"/>
            <a:ext cx="12250099" cy="1006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5F46C1-4DAA-0EB4-4A67-767F0A4C9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91" y="-129963"/>
            <a:ext cx="1066508" cy="11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067DD4-CCDC-1E16-7042-951D38462649}"/>
              </a:ext>
            </a:extLst>
          </p:cNvPr>
          <p:cNvSpPr txBox="1"/>
          <p:nvPr/>
        </p:nvSpPr>
        <p:spPr>
          <a:xfrm>
            <a:off x="3788761" y="1009748"/>
            <a:ext cx="4556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1CF4D"/>
                </a:solidFill>
              </a:rPr>
              <a:t>Multi-Use Property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57F0F-7FF7-4495-3EB5-56A281D2A8CD}"/>
              </a:ext>
            </a:extLst>
          </p:cNvPr>
          <p:cNvSpPr txBox="1"/>
          <p:nvPr/>
        </p:nvSpPr>
        <p:spPr>
          <a:xfrm>
            <a:off x="1964268" y="1874914"/>
            <a:ext cx="2978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Personal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Residential Tenant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83035-161C-1B28-8C3C-1BE91E24B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26" y="3232523"/>
            <a:ext cx="3657598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64446D-4B1F-A012-672E-4146D722B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375" y="3223517"/>
            <a:ext cx="3657599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BC7201-0006-28C0-AD46-960A40434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6725" y="3223517"/>
            <a:ext cx="366203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4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5aceckytcfhwaconferencetemplate.potx" id="{DADECC71-E85A-4B1F-8B9B-8E275ACD2DA2}" vid="{3FD9C2F3-A4AC-41F4-BF05-0C0D0FD02A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8" ma:contentTypeDescription="Create a new document." ma:contentTypeScope="" ma:versionID="ac7a048db13a328c88eb3bd8876552f7">
  <xsd:schema xmlns:xsd="http://www.w3.org/2001/XMLSchema" xmlns:xs="http://www.w3.org/2001/XMLSchema" xmlns:p="http://schemas.microsoft.com/office/2006/metadata/properties" xmlns:ns2="b47a5aad-adfb-4dac-9d3f-47090e67d565" xmlns:ns3="9c16dc54-5a24-4afd-a61c-664ec7eab416" targetNamespace="http://schemas.microsoft.com/office/2006/metadata/properties" ma:root="true" ma:fieldsID="05ef1fb50c3bd5231898c81644cb9619" ns2:_="" ns3:_="">
    <xsd:import namespace="b47a5aad-adfb-4dac-9d3f-47090e67d565"/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2025</Year>
    <Day xmlns="b47a5aad-adfb-4dac-9d3f-47090e67d565">Thursday</Day>
    <Speakers xmlns="b47a5aad-adfb-4dac-9d3f-47090e67d565">Shawna Shuffett, Mary Beth Johnson, Tony Moore</Speakers>
    <Section xmlns="b47a5aad-adfb-4dac-9d3f-47090e67d565">10:50, 3:50</Section>
  </documentManagement>
</p:properties>
</file>

<file path=customXml/itemProps1.xml><?xml version="1.0" encoding="utf-8"?>
<ds:datastoreItem xmlns:ds="http://schemas.openxmlformats.org/officeDocument/2006/customXml" ds:itemID="{AB899FD6-44E7-446F-9BAD-C7AA64D8BDDC}"/>
</file>

<file path=customXml/itemProps2.xml><?xml version="1.0" encoding="utf-8"?>
<ds:datastoreItem xmlns:ds="http://schemas.openxmlformats.org/officeDocument/2006/customXml" ds:itemID="{99BEB1A6-0A58-4B60-9A8F-A58A5D2C5928}"/>
</file>

<file path=customXml/itemProps3.xml><?xml version="1.0" encoding="utf-8"?>
<ds:datastoreItem xmlns:ds="http://schemas.openxmlformats.org/officeDocument/2006/customXml" ds:itemID="{5357CB09-8C40-4392-83F1-DB12F94CC8D7}"/>
</file>

<file path=docProps/app.xml><?xml version="1.0" encoding="utf-8"?>
<Properties xmlns="http://schemas.openxmlformats.org/officeDocument/2006/extended-properties" xmlns:vt="http://schemas.openxmlformats.org/officeDocument/2006/docPropsVTypes">
  <Template>2025aceckytcfhwaconferencetemplate</Template>
  <TotalTime>669</TotalTime>
  <Words>816</Words>
  <Application>Microsoft Office PowerPoint</Application>
  <PresentationFormat>Widescreen</PresentationFormat>
  <Paragraphs>118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Relocation Basics to Complex Parcels</dc:title>
  <dc:creator>Shawna Shuffett</dc:creator>
  <cp:lastModifiedBy>Shawna Shuffett</cp:lastModifiedBy>
  <cp:revision>1</cp:revision>
  <dcterms:created xsi:type="dcterms:W3CDTF">2025-08-13T15:25:53Z</dcterms:created>
  <dcterms:modified xsi:type="dcterms:W3CDTF">2025-08-27T15:38:55Z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